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60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manda Zimmer" initials="AZ" lastIdx="3" clrIdx="0">
    <p:extLst>
      <p:ext uri="{19B8F6BF-5375-455C-9EA6-DF929625EA0E}">
        <p15:presenceInfo xmlns:p15="http://schemas.microsoft.com/office/powerpoint/2012/main" userId="Amanda Zimme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3C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6CEE5CD-A476-4CCD-B74D-2D3A09111BEA}" v="1" dt="2022-06-20T03:52:10.333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8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84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8AB9A48-63BF-4A9E-8A75-51A31418CF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6721C9-88C0-4A8A-A01C-9FBAD0B5E4E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9F43D3D-9DEC-4062-BADE-221F1D4E50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A9E27B-DDDB-40A9-A872-B51FFE12E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84811E-F970-4A0E-BE3D-D7430EE971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946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FCCA69-21C7-4820-A05F-33EDF33C1A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8D65A5F-A09E-46FE-A28C-0CD339D7A1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34D5A71-4E06-4210-8870-C8B1108D41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ED1161-DEBD-4221-A200-9E39BEBD83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3BAE1-AEEF-4CC9-9DC2-A7C504BD3D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19834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B311102-6BBC-4216-A35B-816FD02DFBF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3745DA2-2107-4E96-834F-A95EF4A9AE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E5BA85-F210-4CF2-95C9-18F7935FD2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112184C-B233-448C-958A-AA23C305CE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999C-0D67-46D0-BD27-8112124479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6522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C1CBB-0CF6-4078-818F-283288813C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CE118C-01E8-44B3-ADA3-499373598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FF443-5AAE-44BB-9193-0D3AAF0713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29CCFF-9585-49DC-B320-91C658531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D1C7F0-F1B6-4D96-B058-8253399CB7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6444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A0F512-DB85-4E61-8CA5-0544762B18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68EA04-B381-4E85-A7F6-861B9B44C7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02522-CCAF-44F8-ABD2-B44B42DBDD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148B9A-B5C9-4329-B53E-F7B1FDBD0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39D58F6-10AE-4C27-A83B-549C83BDA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42408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66BE04-6854-4D97-9BE4-C18F9AF03B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9AB2E8-E5C9-46CB-B6E7-7611A81AED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8A7BEC9-CFF5-4FC0-A159-DCCC9753098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BB3244-EAD7-407D-BB71-88E7EEC5B7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2FB32E-5372-4490-BCB6-C411D4341B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96F44C-A8B9-4659-9EF8-B6A2F1F4E3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3472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9DEDCF-C050-4A70-81ED-AD06453535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9F98DC5-1AC0-42B8-BAF2-07C6106036A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27C49B-C61D-4765-A283-189B0B0C745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E3382D4-7EDF-4DFA-8C86-27A07CD102D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C38E14C-4683-4D9A-B42D-263A025D9E5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D7CFB2-2A32-4EA7-8FE0-D0B366662B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17F860C-E15B-411E-AAB0-ADBA1BF393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7041FFA-949F-42B1-9E25-8658A36C61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515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5CF460-0AF9-4462-87BF-B4E7281C97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F49CB5-2156-4B50-933D-00462A2D4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34F2D4D-79C4-4F54-B714-5E43DC0CEC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32FC297-A0EE-4D8E-AA4D-449B4CA186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018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2BDB976-B0E5-4AAB-9059-DE8E2D50BF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1819070-542C-4699-8C5F-A3796B983A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28A1260-E354-4ABA-82AF-C32E96F0E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44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3782D-86FB-4548-9993-6EAC2C3FCD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339C7D-DBD3-4E4E-A2E3-0C07D20394E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C9361B8-280A-4375-96C4-109FBD58642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B1B3938-1F35-4DDD-97B7-65B5090067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CA57BE1-14CA-4E60-877C-5A8B3949D0C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E131517-6D16-4681-952D-75610AFCB6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5075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2C3B8B-279C-4072-8DB7-8E5276E92C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1E96E-5C58-4297-BA2D-C9324EF9DC5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C95BB38-6F91-432C-AFDC-D87C24A37E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CF93B82-4349-4A77-BA5D-1BE031FE4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89F77A-788B-4649-93CF-10A3CBE5B1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BC35C0-E70D-433A-87FF-6FDE12124D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45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EF3755-14A4-4437-85ED-6364308E2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62BE264-C5A9-4594-9B28-DBF0CBBF68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B21AC1-3C88-48A1-B3E8-A3C9139E898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449C2-6C9F-4AE8-B5B9-D81649D3B500}" type="datetimeFigureOut">
              <a:rPr lang="en-US" smtClean="0"/>
              <a:t>7/4/2022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464E401-05ED-420E-B8E0-86DA881FDDE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8BDB8F-56E2-4DA5-9E7F-3BBBCA8E5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B689F7-0FA0-4DF4-AD0E-1BC66E3246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1446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>
            <a:extLst>
              <a:ext uri="{FF2B5EF4-FFF2-40B4-BE49-F238E27FC236}">
                <a16:creationId xmlns:a16="http://schemas.microsoft.com/office/drawing/2014/main" id="{40E3AA78-7913-40F1-B739-3F83809C76A2}"/>
              </a:ext>
            </a:extLst>
          </p:cNvPr>
          <p:cNvGrpSpPr/>
          <p:nvPr/>
        </p:nvGrpSpPr>
        <p:grpSpPr>
          <a:xfrm>
            <a:off x="1368427" y="783958"/>
            <a:ext cx="10890808" cy="6074042"/>
            <a:chOff x="1230853" y="615146"/>
            <a:chExt cx="10111709" cy="5749223"/>
          </a:xfrm>
        </p:grpSpPr>
        <p:pic>
          <p:nvPicPr>
            <p:cNvPr id="9" name="Picture 8">
              <a:extLst>
                <a:ext uri="{FF2B5EF4-FFF2-40B4-BE49-F238E27FC236}">
                  <a16:creationId xmlns:a16="http://schemas.microsoft.com/office/drawing/2014/main" id="{3044FE33-B598-4904-88DF-1FB9063506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03497" y="615146"/>
              <a:ext cx="8319068" cy="5627708"/>
            </a:xfrm>
            <a:prstGeom prst="rect">
              <a:avLst/>
            </a:prstGeom>
          </p:spPr>
        </p:pic>
        <p:sp>
          <p:nvSpPr>
            <p:cNvPr id="14" name="Star: 5 Points 13">
              <a:extLst>
                <a:ext uri="{FF2B5EF4-FFF2-40B4-BE49-F238E27FC236}">
                  <a16:creationId xmlns:a16="http://schemas.microsoft.com/office/drawing/2014/main" id="{2E6BF169-9E1B-4504-AF22-5F154C4E3C75}"/>
                </a:ext>
              </a:extLst>
            </p:cNvPr>
            <p:cNvSpPr/>
            <p:nvPr/>
          </p:nvSpPr>
          <p:spPr>
            <a:xfrm>
              <a:off x="9814210" y="3541716"/>
              <a:ext cx="1006259" cy="83536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3  6   </a:t>
              </a:r>
            </a:p>
          </p:txBody>
        </p:sp>
        <p:sp>
          <p:nvSpPr>
            <p:cNvPr id="21" name="Star: 5 Points 20">
              <a:extLst>
                <a:ext uri="{FF2B5EF4-FFF2-40B4-BE49-F238E27FC236}">
                  <a16:creationId xmlns:a16="http://schemas.microsoft.com/office/drawing/2014/main" id="{4E883520-DAEE-4B4C-8386-65C66E0C9AB4}"/>
                </a:ext>
              </a:extLst>
            </p:cNvPr>
            <p:cNvSpPr/>
            <p:nvPr/>
          </p:nvSpPr>
          <p:spPr>
            <a:xfrm>
              <a:off x="6911110" y="5446091"/>
              <a:ext cx="955289" cy="918278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38</a:t>
              </a:r>
            </a:p>
          </p:txBody>
        </p:sp>
        <p:sp>
          <p:nvSpPr>
            <p:cNvPr id="24" name="Star: 5 Points 23">
              <a:extLst>
                <a:ext uri="{FF2B5EF4-FFF2-40B4-BE49-F238E27FC236}">
                  <a16:creationId xmlns:a16="http://schemas.microsoft.com/office/drawing/2014/main" id="{52BB70C1-C6D8-4B93-8F60-C00B9E71B6D2}"/>
                </a:ext>
              </a:extLst>
            </p:cNvPr>
            <p:cNvSpPr/>
            <p:nvPr/>
          </p:nvSpPr>
          <p:spPr>
            <a:xfrm>
              <a:off x="7866399" y="1548007"/>
              <a:ext cx="1044185" cy="835361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15</a:t>
              </a:r>
            </a:p>
          </p:txBody>
        </p:sp>
        <p:sp>
          <p:nvSpPr>
            <p:cNvPr id="25" name="Star: 5 Points 24">
              <a:extLst>
                <a:ext uri="{FF2B5EF4-FFF2-40B4-BE49-F238E27FC236}">
                  <a16:creationId xmlns:a16="http://schemas.microsoft.com/office/drawing/2014/main" id="{55302EAF-640A-4329-B1D9-9091A5983BDE}"/>
                </a:ext>
              </a:extLst>
            </p:cNvPr>
            <p:cNvSpPr/>
            <p:nvPr/>
          </p:nvSpPr>
          <p:spPr>
            <a:xfrm>
              <a:off x="10298377" y="2383368"/>
              <a:ext cx="1044185" cy="990633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10</a:t>
              </a:r>
            </a:p>
          </p:txBody>
        </p:sp>
        <p:sp>
          <p:nvSpPr>
            <p:cNvPr id="29" name="Star: 5 Points 28">
              <a:extLst>
                <a:ext uri="{FF2B5EF4-FFF2-40B4-BE49-F238E27FC236}">
                  <a16:creationId xmlns:a16="http://schemas.microsoft.com/office/drawing/2014/main" id="{AF8D82F0-1F05-419A-BE86-C2A88C46ACE0}"/>
                </a:ext>
              </a:extLst>
            </p:cNvPr>
            <p:cNvSpPr/>
            <p:nvPr/>
          </p:nvSpPr>
          <p:spPr>
            <a:xfrm>
              <a:off x="10105866" y="980906"/>
              <a:ext cx="900010" cy="83536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8</a:t>
              </a:r>
            </a:p>
          </p:txBody>
        </p:sp>
        <p:sp>
          <p:nvSpPr>
            <p:cNvPr id="30" name="Star: 5 Points 29">
              <a:extLst>
                <a:ext uri="{FF2B5EF4-FFF2-40B4-BE49-F238E27FC236}">
                  <a16:creationId xmlns:a16="http://schemas.microsoft.com/office/drawing/2014/main" id="{478652AD-6912-49C3-AC3B-3B829C8F60C9}"/>
                </a:ext>
              </a:extLst>
            </p:cNvPr>
            <p:cNvSpPr/>
            <p:nvPr/>
          </p:nvSpPr>
          <p:spPr>
            <a:xfrm>
              <a:off x="5179886" y="615146"/>
              <a:ext cx="731520" cy="73152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1" name="Star: 5 Points 30">
              <a:extLst>
                <a:ext uri="{FF2B5EF4-FFF2-40B4-BE49-F238E27FC236}">
                  <a16:creationId xmlns:a16="http://schemas.microsoft.com/office/drawing/2014/main" id="{C84567FE-DC80-44D6-AC84-01E11B863920}"/>
                </a:ext>
              </a:extLst>
            </p:cNvPr>
            <p:cNvSpPr/>
            <p:nvPr/>
          </p:nvSpPr>
          <p:spPr>
            <a:xfrm>
              <a:off x="6381222" y="1182247"/>
              <a:ext cx="768737" cy="73152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4</a:t>
              </a:r>
            </a:p>
          </p:txBody>
        </p:sp>
        <p:sp>
          <p:nvSpPr>
            <p:cNvPr id="33" name="Star: 5 Points 32">
              <a:extLst>
                <a:ext uri="{FF2B5EF4-FFF2-40B4-BE49-F238E27FC236}">
                  <a16:creationId xmlns:a16="http://schemas.microsoft.com/office/drawing/2014/main" id="{46F3437B-113F-4ECC-8D3F-B0F5EE4AC869}"/>
                </a:ext>
              </a:extLst>
            </p:cNvPr>
            <p:cNvSpPr/>
            <p:nvPr/>
          </p:nvSpPr>
          <p:spPr>
            <a:xfrm>
              <a:off x="9188584" y="4528401"/>
              <a:ext cx="955289" cy="918279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26</a:t>
              </a:r>
            </a:p>
          </p:txBody>
        </p:sp>
        <p:sp>
          <p:nvSpPr>
            <p:cNvPr id="35" name="Star: 5 Points 34">
              <a:extLst>
                <a:ext uri="{FF2B5EF4-FFF2-40B4-BE49-F238E27FC236}">
                  <a16:creationId xmlns:a16="http://schemas.microsoft.com/office/drawing/2014/main" id="{34E44F47-C644-441B-AE19-06A0F9D222A4}"/>
                </a:ext>
              </a:extLst>
            </p:cNvPr>
            <p:cNvSpPr/>
            <p:nvPr/>
          </p:nvSpPr>
          <p:spPr>
            <a:xfrm>
              <a:off x="3835846" y="615146"/>
              <a:ext cx="731520" cy="731520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2</a:t>
              </a:r>
            </a:p>
          </p:txBody>
        </p:sp>
        <p:sp>
          <p:nvSpPr>
            <p:cNvPr id="36" name="Star: 5 Points 35">
              <a:extLst>
                <a:ext uri="{FF2B5EF4-FFF2-40B4-BE49-F238E27FC236}">
                  <a16:creationId xmlns:a16="http://schemas.microsoft.com/office/drawing/2014/main" id="{A7921DFC-090C-4631-8705-0AF28D83A594}"/>
                </a:ext>
              </a:extLst>
            </p:cNvPr>
            <p:cNvSpPr/>
            <p:nvPr/>
          </p:nvSpPr>
          <p:spPr>
            <a:xfrm>
              <a:off x="1230853" y="3425121"/>
              <a:ext cx="955289" cy="919458"/>
            </a:xfrm>
            <a:prstGeom prst="star5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1400" b="1" spc="-300" dirty="0">
                  <a:solidFill>
                    <a:schemeClr val="tx1"/>
                  </a:solidFill>
                </a:rPr>
                <a:t>23</a:t>
              </a:r>
            </a:p>
          </p:txBody>
        </p:sp>
      </p:grpSp>
      <p:pic>
        <p:nvPicPr>
          <p:cNvPr id="2" name="Picture 1">
            <a:extLst>
              <a:ext uri="{FF2B5EF4-FFF2-40B4-BE49-F238E27FC236}">
                <a16:creationId xmlns:a16="http://schemas.microsoft.com/office/drawing/2014/main" id="{B3CB8DBB-27B0-446E-8F08-53E8516EC5B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682" y="173998"/>
            <a:ext cx="1667249" cy="1577474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3F2C6E09-F209-46E0-8172-5894B07E4467}"/>
              </a:ext>
            </a:extLst>
          </p:cNvPr>
          <p:cNvSpPr txBox="1"/>
          <p:nvPr/>
        </p:nvSpPr>
        <p:spPr>
          <a:xfrm>
            <a:off x="8980923" y="5766817"/>
            <a:ext cx="3211077" cy="11387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000" b="1" u="sng" dirty="0">
                <a:cs typeface="Times New Roman" panose="02020603050405020304" pitchFamily="18" charset="0"/>
              </a:rPr>
              <a:t>29 States</a:t>
            </a:r>
            <a:endParaRPr lang="en-US" sz="1200" b="1" u="sng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1200" dirty="0">
                <a:cs typeface="Times New Roman" panose="02020603050405020304" pitchFamily="18" charset="0"/>
              </a:rPr>
              <a:t>CT-4, MA-3, VT-1, NJ-1, NY-9, DC-20, MD-7, PA-5, VA-4, FL-4, GA-14, KY-1, SC-4, TN-3, IL-3, OH-4, MI-5, WI-3, LA-4, TX-34, IA-1, MO-2, SD-2, AZ-13, CA-6, NV-4, ID-1, OR-1, NE-1</a:t>
            </a:r>
          </a:p>
        </p:txBody>
      </p:sp>
    </p:spTree>
    <p:extLst>
      <p:ext uri="{BB962C8B-B14F-4D97-AF65-F5344CB8AC3E}">
        <p14:creationId xmlns:p14="http://schemas.microsoft.com/office/powerpoint/2010/main" val="16677990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6EF5EF5D-AEAA-455D-B26A-CD0F0CC03921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3824"/>
          <a:stretch/>
        </p:blipFill>
        <p:spPr>
          <a:xfrm>
            <a:off x="0" y="0"/>
            <a:ext cx="1232240" cy="1215534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31CB1D8-CD14-46BF-B7E6-0478E2D96D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25415"/>
            <a:ext cx="10515600" cy="997050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164 Trained ROSS by FEMA Regions</a:t>
            </a:r>
            <a:br>
              <a:rPr lang="en-US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en-US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64ED3-0A9C-434F-A1FB-07CB9364556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83076" y="771636"/>
            <a:ext cx="11102899" cy="6045142"/>
          </a:xfrm>
        </p:spPr>
        <p:txBody>
          <a:bodyPr numCol="4">
            <a:normAutofit fontScale="47500" lnSpcReduction="20000"/>
          </a:bodyPr>
          <a:lstStyle/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I - 8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Jeffrey Semancik – CT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Michael E. Firsick-CT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Darin Strickland - CT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Douglas Campbell - CT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Jennifer O’Riorden – 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Mark Walsh – MA </a:t>
            </a:r>
            <a:r>
              <a:rPr lang="en-US" sz="2200" dirty="0" err="1">
                <a:cs typeface="Times New Roman" panose="02020603050405020304" pitchFamily="18" charset="0"/>
              </a:rPr>
              <a:t>Allma</a:t>
            </a:r>
            <a:endParaRPr lang="en-US" sz="22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Steven Marsh – MA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William Irwin-VT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II - 10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Keith Miano-NJ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James Griffin -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Jeffrey Quinn-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William Lenczuk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Kevin Robinson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Mike Cantwell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John </a:t>
            </a:r>
            <a:r>
              <a:rPr lang="en-US" sz="22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Criscuoli</a:t>
            </a: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Anthony Perrone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Timothy Rice –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Jason Wendell - NY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III -36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Ken Yale 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Adel M Baryoun-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Anne Fenley-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Holly Arrigoni-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Jack Spencer-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Jeffrey Chapman-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Jennifer Beveridge-DC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Kaatrin Abbott-DC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Katharine McLellan-DC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Kaylie Hammersborg-DC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Kenneth Harrison Sr-DC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Laurent Ricks-DC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Matthew Martenas-DC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Larry </a:t>
            </a:r>
            <a:r>
              <a:rPr lang="en-US" sz="22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Brookerd</a:t>
            </a: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Brad Dekorte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Scott Hallett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Timothy Pflieger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Gregory Voss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Kenneth  Wierman – 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Michael Howe-DC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Steve Chase-DC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Paula M. Hughes-MD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Carl Holland-MD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Lou Brandon – 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Houston Carlson- 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Steven Hand-MD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Tom O'Brien-MD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Darius Allman – PA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Benjamin </a:t>
            </a:r>
            <a:r>
              <a:rPr lang="en-US" sz="22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Hershowitz</a:t>
            </a: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 – PA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Michael Erdman - PA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Stephan Brown - PA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Brian E. Iverson- VA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Jason </a:t>
            </a:r>
            <a:r>
              <a:rPr lang="en-US" sz="2200" dirty="0" err="1">
                <a:cs typeface="Times New Roman" panose="02020603050405020304" pitchFamily="18" charset="0"/>
              </a:rPr>
              <a:t>Dunavant</a:t>
            </a:r>
            <a:r>
              <a:rPr lang="en-US" sz="2200" dirty="0">
                <a:cs typeface="Times New Roman" panose="02020603050405020304" pitchFamily="18" charset="0"/>
              </a:rPr>
              <a:t>- VA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David Paschal- VA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Melany McGillvray-VA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Matthew Gould - MD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u="sng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IV - 26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Mike Geier – FL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John Craft - FL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Kimberly </a:t>
            </a:r>
            <a:r>
              <a:rPr lang="en-US" sz="22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Gambone</a:t>
            </a: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 – FL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Adela Salame-Alfie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Andrea Pepper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Christina Tabor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Darrell Neal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Gary Spichiger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Harl’O Fisher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James Hardeman – GA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John Dixon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Lauren Finklea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L. Samuel Keith-GA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Nazia Zakir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Paul Charp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Robert Burns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Steve Grimm – GA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Matthew McKinley – KY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James Coffin – SC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John </a:t>
            </a:r>
            <a:r>
              <a:rPr lang="en-US" sz="22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Kuppinger</a:t>
            </a: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 – SC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Michael Spradlin – SC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Derrick Stanley - SC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Andrew Holcomb – TN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Norman Miller – TN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Patrick McCloskey – TN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Marcia Tutt - FL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u="sng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V - 15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John N Edwards-IL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Kay Foster-IL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Todd Trygier – IL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Chris Salz – OH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David </a:t>
            </a:r>
            <a:r>
              <a:rPr lang="en-US" sz="2200" dirty="0" err="1">
                <a:cs typeface="Times New Roman" panose="02020603050405020304" pitchFamily="18" charset="0"/>
              </a:rPr>
              <a:t>Stuenkel</a:t>
            </a:r>
            <a:r>
              <a:rPr lang="en-US" sz="2200" dirty="0">
                <a:cs typeface="Times New Roman" panose="02020603050405020304" pitchFamily="18" charset="0"/>
              </a:rPr>
              <a:t> –OH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Matthew McFee – OH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Peter Hill-OH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Kimberlee Kearfott - MI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Nadir Chaudry – MI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Greg Gothard – MI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David Skutt – MI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T.J. Wentworth - MI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Paul Schmidt – WI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David </a:t>
            </a:r>
            <a:r>
              <a:rPr lang="en-US" sz="22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LeClear</a:t>
            </a: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 – WI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Nicole </a:t>
            </a:r>
            <a:r>
              <a:rPr lang="en-US" sz="22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Traphan</a:t>
            </a: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 - WI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VI - 38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Russell Clark–LA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Jamie </a:t>
            </a:r>
            <a:r>
              <a:rPr lang="en-US" sz="2200" dirty="0" err="1">
                <a:highlight>
                  <a:srgbClr val="00FF00"/>
                </a:highlight>
                <a:cs typeface="Times New Roman" panose="02020603050405020304" pitchFamily="18" charset="0"/>
              </a:rPr>
              <a:t>Dismukes</a:t>
            </a: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–LA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James Pate–LA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Jessica Walker–LA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Ken Gavlik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Adrien LeBlanc-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Mathew Miller-TX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Bart Thom-TX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Billy Chambers-TX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Bobby R. Baker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Charles Cavnor-TX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Danette </a:t>
            </a:r>
            <a:r>
              <a:rPr lang="en-US" sz="2200" dirty="0" err="1">
                <a:cs typeface="Times New Roman" panose="02020603050405020304" pitchFamily="18" charset="0"/>
              </a:rPr>
              <a:t>Fennesy</a:t>
            </a:r>
            <a:r>
              <a:rPr lang="en-US" sz="2200" dirty="0">
                <a:cs typeface="Times New Roman" panose="02020603050405020304" pitchFamily="18" charset="0"/>
              </a:rPr>
              <a:t>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err="1">
                <a:cs typeface="Times New Roman" panose="02020603050405020304" pitchFamily="18" charset="0"/>
              </a:rPr>
              <a:t>Earlon</a:t>
            </a:r>
            <a:r>
              <a:rPr lang="en-US" sz="2200" dirty="0">
                <a:cs typeface="Times New Roman" panose="02020603050405020304" pitchFamily="18" charset="0"/>
              </a:rPr>
              <a:t> Shirley-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Heather Bill-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John C. White-TX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Laura Warren-TX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Marina Pulley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Robert Graves-TX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Roland </a:t>
            </a:r>
            <a:r>
              <a:rPr lang="en-US" sz="2200" dirty="0" err="1">
                <a:cs typeface="Times New Roman" panose="02020603050405020304" pitchFamily="18" charset="0"/>
              </a:rPr>
              <a:t>Benke</a:t>
            </a:r>
            <a:r>
              <a:rPr lang="en-US" sz="2200" dirty="0">
                <a:cs typeface="Times New Roman" panose="02020603050405020304" pitchFamily="18" charset="0"/>
              </a:rPr>
              <a:t>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David McCarty-TX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Steve Cima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Robert Fisher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Stephanie Lopez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Nicole Roman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Nicholas Studer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Trae Windham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 err="1">
                <a:highlight>
                  <a:srgbClr val="00FFFF"/>
                </a:highlight>
                <a:cs typeface="Times New Roman" panose="02020603050405020304" pitchFamily="18" charset="0"/>
              </a:rPr>
              <a:t>Brdley</a:t>
            </a: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 </a:t>
            </a:r>
            <a:r>
              <a:rPr lang="en-US" sz="2200" dirty="0" err="1">
                <a:highlight>
                  <a:srgbClr val="00FFFF"/>
                </a:highlight>
                <a:cs typeface="Times New Roman" panose="02020603050405020304" pitchFamily="18" charset="0"/>
              </a:rPr>
              <a:t>Trefz</a:t>
            </a: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Rafael Alvarez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Jason Callahan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Timothy Davis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Bradley Gibson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Dustin Henderson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Casey Jones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Chris Moore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John </a:t>
            </a:r>
            <a:r>
              <a:rPr lang="en-US" sz="2200" dirty="0" err="1">
                <a:highlight>
                  <a:srgbClr val="00FFFF"/>
                </a:highlight>
                <a:cs typeface="Times New Roman" panose="02020603050405020304" pitchFamily="18" charset="0"/>
              </a:rPr>
              <a:t>Nickles</a:t>
            </a: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Tristan Jeremy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Meagan Robinson –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FF"/>
                </a:highlight>
                <a:cs typeface="Times New Roman" panose="02020603050405020304" pitchFamily="18" charset="0"/>
              </a:rPr>
              <a:t>Will Flanagan - TX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u="sng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VII - 4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Angela Leek – IA 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Mark Kaintz-MO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Jeremy Wilson – MO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Jim Rogers - NE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b="1" u="sng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VIII -2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Dustin </a:t>
            </a:r>
            <a:r>
              <a:rPr lang="en-US" sz="2200" dirty="0" err="1">
                <a:cs typeface="Times New Roman" panose="02020603050405020304" pitchFamily="18" charset="0"/>
              </a:rPr>
              <a:t>Willitt</a:t>
            </a:r>
            <a:r>
              <a:rPr lang="en-US" sz="2200" dirty="0">
                <a:cs typeface="Times New Roman" panose="02020603050405020304" pitchFamily="18" charset="0"/>
              </a:rPr>
              <a:t>- SD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Susan T. Masih –SD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IX - 23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Andrea Prado-AZ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Andrew Castro-AZ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Craig </a:t>
            </a:r>
            <a:r>
              <a:rPr lang="en-US" sz="2200" dirty="0" err="1">
                <a:cs typeface="Times New Roman" panose="02020603050405020304" pitchFamily="18" charset="0"/>
              </a:rPr>
              <a:t>Artrip</a:t>
            </a:r>
            <a:r>
              <a:rPr lang="en-US" sz="2200" dirty="0">
                <a:cs typeface="Times New Roman" panose="02020603050405020304" pitchFamily="18" charset="0"/>
              </a:rPr>
              <a:t>- 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David </a:t>
            </a:r>
            <a:r>
              <a:rPr lang="en-US" sz="2200" dirty="0" err="1">
                <a:cs typeface="Times New Roman" panose="02020603050405020304" pitchFamily="18" charset="0"/>
              </a:rPr>
              <a:t>Burtch</a:t>
            </a:r>
            <a:r>
              <a:rPr lang="en-US" sz="2200" dirty="0">
                <a:cs typeface="Times New Roman" panose="02020603050405020304" pitchFamily="18" charset="0"/>
              </a:rPr>
              <a:t>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Jennifer Hobbs- 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Mark Spina-AZ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Nathan Elizalde-AZ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Toby Morales – 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Richard Turner-AZ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Sonia Carpena-AZ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Travis Rand-AZ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Valerie L. Meyers-AZ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William Smith-AZ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Greg Funderburk - 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Gail Carter- 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Matthew Portteus-CA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Tanya Ridgle – 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00FF00"/>
                </a:highlight>
                <a:cs typeface="Times New Roman" panose="02020603050405020304" pitchFamily="18" charset="0"/>
              </a:rPr>
              <a:t>Brandon Holmes – 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Juan Garcia – CA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Dave Pasquale - NV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Corey Creveling – NV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John Follette – NV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Sam </a:t>
            </a:r>
            <a:r>
              <a:rPr lang="en-US" sz="2200" dirty="0" err="1">
                <a:highlight>
                  <a:srgbClr val="FFFF00"/>
                </a:highlight>
                <a:cs typeface="Times New Roman" panose="02020603050405020304" pitchFamily="18" charset="0"/>
              </a:rPr>
              <a:t>Oberlies</a:t>
            </a:r>
            <a:r>
              <a:rPr lang="en-US" sz="2200" dirty="0">
                <a:highlight>
                  <a:srgbClr val="FFFF00"/>
                </a:highlight>
                <a:cs typeface="Times New Roman" panose="02020603050405020304" pitchFamily="18" charset="0"/>
              </a:rPr>
              <a:t> - NV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endParaRPr lang="en-US" sz="2200" dirty="0">
              <a:cs typeface="Times New Roman" panose="02020603050405020304" pitchFamily="18" charset="0"/>
            </a:endParaRP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b="1" u="sng" dirty="0">
                <a:cs typeface="Times New Roman" panose="02020603050405020304" pitchFamily="18" charset="0"/>
              </a:rPr>
              <a:t>Region X -2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Gregory Hall – ID</a:t>
            </a:r>
          </a:p>
          <a:p>
            <a:pPr marL="0" indent="0" algn="just">
              <a:lnSpc>
                <a:spcPct val="100000"/>
              </a:lnSpc>
              <a:spcBef>
                <a:spcPts val="0"/>
              </a:spcBef>
              <a:buNone/>
            </a:pPr>
            <a:r>
              <a:rPr lang="en-US" sz="2200" dirty="0">
                <a:cs typeface="Times New Roman" panose="02020603050405020304" pitchFamily="18" charset="0"/>
              </a:rPr>
              <a:t>Toni Bamford – OR</a:t>
            </a:r>
            <a:endParaRPr lang="en-US" sz="1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3FCD0CF-43C4-4424-85EA-F367DB484E45}"/>
              </a:ext>
            </a:extLst>
          </p:cNvPr>
          <p:cNvSpPr txBox="1"/>
          <p:nvPr/>
        </p:nvSpPr>
        <p:spPr>
          <a:xfrm>
            <a:off x="100167" y="5463319"/>
            <a:ext cx="982909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highlight>
                  <a:srgbClr val="00FFFF"/>
                </a:highlight>
              </a:rPr>
              <a:t>Jun 22 Class</a:t>
            </a:r>
          </a:p>
          <a:p>
            <a:r>
              <a:rPr lang="en-US" sz="1100" dirty="0">
                <a:highlight>
                  <a:srgbClr val="FFFF00"/>
                </a:highlight>
              </a:rPr>
              <a:t>Feb 22 Class</a:t>
            </a:r>
          </a:p>
          <a:p>
            <a:r>
              <a:rPr lang="en-US" sz="1100" dirty="0">
                <a:highlight>
                  <a:srgbClr val="00FF00"/>
                </a:highlight>
              </a:rPr>
              <a:t>Nov 21 Class</a:t>
            </a:r>
          </a:p>
          <a:p>
            <a:r>
              <a:rPr lang="en-US" sz="1100" dirty="0"/>
              <a:t>Updated 6/22</a:t>
            </a:r>
            <a:endParaRPr lang="en-US" sz="1100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6576690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13392</TotalTime>
  <Words>707</Words>
  <Application>Microsoft Office PowerPoint</Application>
  <PresentationFormat>Widescreen</PresentationFormat>
  <Paragraphs>200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Office Theme</vt:lpstr>
      <vt:lpstr>PowerPoint Presentation</vt:lpstr>
      <vt:lpstr> 164 Trained ROSS by FEMA Regions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Amanda Zimmer</dc:creator>
  <cp:lastModifiedBy>Irwin III, William</cp:lastModifiedBy>
  <cp:revision>102</cp:revision>
  <dcterms:created xsi:type="dcterms:W3CDTF">2017-10-10T21:03:13Z</dcterms:created>
  <dcterms:modified xsi:type="dcterms:W3CDTF">2022-07-04T19:20:55Z</dcterms:modified>
</cp:coreProperties>
</file>